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62" r:id="rId2"/>
    <p:sldId id="263" r:id="rId3"/>
    <p:sldId id="267" r:id="rId4"/>
    <p:sldId id="264" r:id="rId5"/>
    <p:sldId id="265" r:id="rId6"/>
    <p:sldId id="268" r:id="rId7"/>
    <p:sldId id="259" r:id="rId8"/>
    <p:sldId id="260" r:id="rId9"/>
    <p:sldId id="270" r:id="rId10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News Gothic MT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News Gothic MT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News Gothic MT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News Gothic MT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News Gothic MT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News Gothic MT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News Gothic MT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News Gothic MT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News Gothic MT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96">
          <p15:clr>
            <a:srgbClr val="A4A3A4"/>
          </p15:clr>
        </p15:guide>
        <p15:guide id="2" orient="horz" pos="4105">
          <p15:clr>
            <a:srgbClr val="A4A3A4"/>
          </p15:clr>
        </p15:guide>
        <p15:guide id="3" pos="5578">
          <p15:clr>
            <a:srgbClr val="A4A3A4"/>
          </p15:clr>
        </p15:guide>
        <p15:guide id="4" pos="1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50" autoAdjust="0"/>
    <p:restoredTop sz="94727" autoAdjust="0"/>
  </p:normalViewPr>
  <p:slideViewPr>
    <p:cSldViewPr snapToGrid="0">
      <p:cViewPr varScale="1">
        <p:scale>
          <a:sx n="69" d="100"/>
          <a:sy n="69" d="100"/>
        </p:scale>
        <p:origin x="1464" y="60"/>
      </p:cViewPr>
      <p:guideLst>
        <p:guide orient="horz" pos="896"/>
        <p:guide orient="horz" pos="4105"/>
        <p:guide pos="5578"/>
        <p:guide pos="1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de-DE"/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/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01855F1-BA8C-4D58-AA0B-CE4AF2F3DA7A}" type="slidenum">
              <a:rPr lang="de-DE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723719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de-DE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345ED22-0336-438B-8384-EA116C5D63EA}" type="slidenum">
              <a:rPr lang="de-DE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828761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News Gothic MT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News Gothic MT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News Gothic MT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News Gothic MT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News Gothic MT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BA8342-5EC2-474E-BD81-F65388BB6421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CDFDB63-1D81-4F33-A5D6-D07E112CE3F9}" type="slidenum">
              <a:rPr lang="de-DE"/>
              <a:pPr/>
              <a:t>7</a:t>
            </a:fld>
            <a:endParaRPr lang="de-DE"/>
          </a:p>
        </p:txBody>
      </p:sp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8390EAC-3EC1-4400-91C0-ACD5E4768089}" type="slidenum">
              <a:rPr lang="de-DE"/>
              <a:pPr/>
              <a:t>8</a:t>
            </a:fld>
            <a:endParaRPr lang="de-DE"/>
          </a:p>
        </p:txBody>
      </p:sp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BA8342-5EC2-474E-BD81-F65388BB6421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39687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add subtitle</a:t>
            </a:r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274638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23075" y="6411913"/>
            <a:ext cx="2133600" cy="271462"/>
          </a:xfrm>
        </p:spPr>
        <p:txBody>
          <a:bodyPr/>
          <a:lstStyle>
            <a:lvl1pPr>
              <a:defRPr/>
            </a:lvl1pPr>
          </a:lstStyle>
          <a:p>
            <a:fld id="{25DE561B-E134-405C-B6D5-484C8F6784B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46EC06-F039-4B93-A19C-F62D1330FCB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0813"/>
            <a:ext cx="2057400" cy="28225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0813"/>
            <a:ext cx="6019800" cy="28225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651DEE-8218-47D9-A060-5D2C0DFCA32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81D53D-4E95-4A6B-ADE0-571CC5E1FA6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A949DE-4A05-4C5E-8773-BE6F0536E56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13731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13731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07D842-8B64-4593-BAED-1CDCB1E7E83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9F5035-954B-4375-81DF-6BD6FD16740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E60F9F-C9A1-410D-B4BC-45FF35A6126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560078-CD13-4724-B413-265016A8EE6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9B9B5D-214C-4FE1-889C-8FAFAE3A452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CC8489-7C7B-4C4D-AB9C-6C26E766256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50813"/>
            <a:ext cx="8229600" cy="1143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add 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13731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/>
              <a:t>Click to add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90500" y="6553200"/>
            <a:ext cx="877411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algn="ctr">
              <a:defRPr sz="12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31013" y="6423025"/>
            <a:ext cx="2133600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B8222E1-9A08-4345-950E-36077F91F85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News Gothic MT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News Gothic MT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News Gothic MT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News Gothic MT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News Gothic MT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News Gothic MT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News Gothic MT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News Gothic MT" pitchFamily="34" charset="0"/>
        </a:defRPr>
      </a:lvl9pPr>
    </p:titleStyle>
    <p:bodyStyle>
      <a:lvl1pPr algn="l" rtl="0" eaLnBrk="0" fontAlgn="base" hangingPunct="0">
        <a:spcBef>
          <a:spcPct val="0"/>
        </a:spcBef>
        <a:spcAft>
          <a:spcPct val="40000"/>
        </a:spcAft>
        <a:buFont typeface="Symbol" pitchFamily="18" charset="2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287338" indent="-285750" algn="l" rtl="0" eaLnBrk="0" fontAlgn="base" hangingPunct="0">
        <a:spcBef>
          <a:spcPct val="0"/>
        </a:spcBef>
        <a:spcAft>
          <a:spcPct val="40000"/>
        </a:spcAft>
        <a:buFont typeface="Symbol" pitchFamily="18" charset="2"/>
        <a:buChar char="·"/>
        <a:defRPr sz="2000" b="1">
          <a:solidFill>
            <a:schemeClr val="tx1"/>
          </a:solidFill>
          <a:latin typeface="+mn-lt"/>
        </a:defRPr>
      </a:lvl2pPr>
      <a:lvl3pPr marL="566738" indent="-277813" algn="l" rtl="0" eaLnBrk="0" fontAlgn="base" hangingPunct="0">
        <a:spcBef>
          <a:spcPct val="0"/>
        </a:spcBef>
        <a:spcAft>
          <a:spcPct val="40000"/>
        </a:spcAft>
        <a:buFont typeface="Symbol" pitchFamily="18" charset="2"/>
        <a:buChar char="-"/>
        <a:defRPr sz="2000" b="1">
          <a:solidFill>
            <a:schemeClr val="tx1"/>
          </a:solidFill>
          <a:latin typeface="+mn-lt"/>
        </a:defRPr>
      </a:lvl3pPr>
      <a:lvl4pPr marL="854075" indent="-285750" algn="l" rtl="0" eaLnBrk="0" fontAlgn="base" hangingPunct="0">
        <a:spcBef>
          <a:spcPct val="0"/>
        </a:spcBef>
        <a:spcAft>
          <a:spcPct val="40000"/>
        </a:spcAft>
        <a:buChar char="•"/>
        <a:defRPr sz="2000" b="1">
          <a:solidFill>
            <a:schemeClr val="tx1"/>
          </a:solidFill>
          <a:latin typeface="+mn-lt"/>
        </a:defRPr>
      </a:lvl4pPr>
      <a:lvl5pPr marL="1139825" indent="-280988"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+mn-lt"/>
        </a:defRPr>
      </a:lvl5pPr>
      <a:lvl6pPr marL="1597025" indent="-280988"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+mn-lt"/>
        </a:defRPr>
      </a:lvl6pPr>
      <a:lvl7pPr marL="2054225" indent="-280988"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+mn-lt"/>
        </a:defRPr>
      </a:lvl7pPr>
      <a:lvl8pPr marL="2511425" indent="-280988"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+mn-lt"/>
        </a:defRPr>
      </a:lvl8pPr>
      <a:lvl9pPr marL="2968625" indent="-280988"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/>
              <a:t>Sri Ram </a:t>
            </a:r>
            <a:r>
              <a:rPr lang="en-US" dirty="0" err="1"/>
              <a:t>Navami</a:t>
            </a:r>
            <a:r>
              <a:rPr lang="en-US" dirty="0"/>
              <a:t> (Birth of Lord Ram)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1D53D-4E95-4A6B-ADE0-571CC5E1FA6D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37890" name="Picture 2" descr="http://sathyasaibaba.files.wordpress.com/2009/03/rama-navam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06538" y="942975"/>
            <a:ext cx="6229350" cy="56959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we celebrate Sri Ram </a:t>
            </a:r>
            <a:r>
              <a:rPr lang="en-US" dirty="0" err="1"/>
              <a:t>Navami</a:t>
            </a:r>
            <a:r>
              <a:rPr lang="en-US" dirty="0"/>
              <a:t> 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600986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/>
              <a:t> </a:t>
            </a:r>
            <a:r>
              <a:rPr lang="en-US" dirty="0" err="1"/>
              <a:t>SriRama</a:t>
            </a:r>
            <a:r>
              <a:rPr lang="en-US" dirty="0"/>
              <a:t> </a:t>
            </a:r>
            <a:r>
              <a:rPr lang="en-US" dirty="0" err="1"/>
              <a:t>Navami</a:t>
            </a:r>
            <a:r>
              <a:rPr lang="en-US" dirty="0"/>
              <a:t> is a Hindu festival, celebrating the birth of Sri Ram, to King </a:t>
            </a:r>
            <a:r>
              <a:rPr lang="en-US" dirty="0" err="1"/>
              <a:t>Dasharath</a:t>
            </a:r>
            <a:r>
              <a:rPr lang="en-US" dirty="0"/>
              <a:t> of </a:t>
            </a:r>
            <a:r>
              <a:rPr lang="en-US" dirty="0" err="1"/>
              <a:t>Ayodhya</a:t>
            </a:r>
            <a:r>
              <a:rPr lang="en-US" dirty="0"/>
              <a:t> and Queen </a:t>
            </a:r>
            <a:r>
              <a:rPr lang="en-US" dirty="0" err="1"/>
              <a:t>Kausalya</a:t>
            </a:r>
            <a:r>
              <a:rPr lang="en-US" dirty="0"/>
              <a:t>. </a:t>
            </a:r>
          </a:p>
          <a:p>
            <a:pPr>
              <a:buFont typeface="Arial" pitchFamily="34" charset="0"/>
              <a:buChar char="•"/>
            </a:pPr>
            <a:endParaRPr lang="en-US" dirty="0"/>
          </a:p>
          <a:p>
            <a:pPr>
              <a:buFont typeface="Arial" pitchFamily="34" charset="0"/>
              <a:buChar char="•"/>
            </a:pPr>
            <a:r>
              <a:rPr lang="en-US" dirty="0"/>
              <a:t> Lord Sri Ram is the 7</a:t>
            </a:r>
            <a:r>
              <a:rPr lang="en-US" baseline="30000" dirty="0"/>
              <a:t>th</a:t>
            </a:r>
            <a:r>
              <a:rPr lang="en-US" dirty="0"/>
              <a:t> incarnation of Lord Vishnu. </a:t>
            </a:r>
          </a:p>
          <a:p>
            <a:endParaRPr lang="en-US" dirty="0"/>
          </a:p>
          <a:p>
            <a:pPr>
              <a:buFont typeface="Arial" pitchFamily="34" charset="0"/>
              <a:buChar char="•"/>
            </a:pPr>
            <a:r>
              <a:rPr lang="en-US" dirty="0"/>
              <a:t> Sri Ram </a:t>
            </a:r>
            <a:r>
              <a:rPr lang="en-US" dirty="0" err="1"/>
              <a:t>Navami</a:t>
            </a:r>
            <a:r>
              <a:rPr lang="en-US" dirty="0"/>
              <a:t> falls on the </a:t>
            </a:r>
            <a:r>
              <a:rPr lang="en-US" dirty="0" err="1"/>
              <a:t>Navami</a:t>
            </a:r>
            <a:r>
              <a:rPr lang="en-US" dirty="0"/>
              <a:t>, ninth day of the </a:t>
            </a:r>
            <a:r>
              <a:rPr lang="en-US" dirty="0" err="1"/>
              <a:t>Chaitra</a:t>
            </a:r>
            <a:r>
              <a:rPr lang="en-US" dirty="0"/>
              <a:t> month of Vedic lunar year. </a:t>
            </a:r>
          </a:p>
          <a:p>
            <a:pPr>
              <a:buFont typeface="Arial" pitchFamily="34" charset="0"/>
              <a:buChar char="•"/>
            </a:pPr>
            <a:endParaRPr lang="en-US" dirty="0"/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1D53D-4E95-4A6B-ADE0-571CC5E1FA6D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Pictures of Sri Ram as a child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1D53D-4E95-4A6B-ADE0-571CC5E1FA6D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54274" name="Picture 2" descr="http://farm3.static.flickr.com/2787/4245404845_4689e59ed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0838" y="1600199"/>
            <a:ext cx="3609975" cy="3495675"/>
          </a:xfrm>
          <a:prstGeom prst="rect">
            <a:avLst/>
          </a:prstGeom>
          <a:noFill/>
        </p:spPr>
      </p:pic>
      <p:pic>
        <p:nvPicPr>
          <p:cNvPr id="54276" name="Picture 4" descr="http://www.vanamaliashram.org/SriRamLilaPape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38638" y="1676399"/>
            <a:ext cx="2895600" cy="36861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9900" y="0"/>
            <a:ext cx="8229600" cy="1143000"/>
          </a:xfrm>
        </p:spPr>
        <p:txBody>
          <a:bodyPr/>
          <a:lstStyle/>
          <a:p>
            <a:r>
              <a:rPr lang="en-US" dirty="0"/>
              <a:t>How we Celebrate Sri Ram </a:t>
            </a:r>
            <a:r>
              <a:rPr lang="en-US" dirty="0" err="1"/>
              <a:t>Navami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4000" y="1193800"/>
            <a:ext cx="8407400" cy="3970318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/>
              <a:t>  Sri Ram </a:t>
            </a:r>
            <a:r>
              <a:rPr lang="en-US" dirty="0" err="1"/>
              <a:t>Navami</a:t>
            </a:r>
            <a:r>
              <a:rPr lang="en-US" dirty="0"/>
              <a:t> is marked by continuous recitals, </a:t>
            </a:r>
            <a:r>
              <a:rPr lang="en-US" dirty="0" err="1"/>
              <a:t>Akhand</a:t>
            </a:r>
            <a:r>
              <a:rPr lang="en-US" dirty="0"/>
              <a:t> </a:t>
            </a:r>
            <a:r>
              <a:rPr lang="en-US" dirty="0" err="1"/>
              <a:t>Paath</a:t>
            </a:r>
            <a:r>
              <a:rPr lang="en-US" dirty="0"/>
              <a:t>,  mostly of  Sri Ram </a:t>
            </a:r>
            <a:r>
              <a:rPr lang="en-US" dirty="0" err="1"/>
              <a:t>Charitmanas</a:t>
            </a:r>
            <a:r>
              <a:rPr lang="en-US" dirty="0"/>
              <a:t>, with elaborate </a:t>
            </a:r>
            <a:r>
              <a:rPr lang="en-US" dirty="0" err="1"/>
              <a:t>Bhajan</a:t>
            </a:r>
            <a:r>
              <a:rPr lang="en-US" dirty="0"/>
              <a:t> and </a:t>
            </a:r>
            <a:r>
              <a:rPr lang="en-US" dirty="0" err="1"/>
              <a:t>Kirtan</a:t>
            </a:r>
            <a:r>
              <a:rPr lang="en-US" dirty="0"/>
              <a:t> singing, and distribution of Prasad after the Puja and </a:t>
            </a:r>
            <a:r>
              <a:rPr lang="en-US" dirty="0" err="1"/>
              <a:t>Aarti</a:t>
            </a:r>
            <a:r>
              <a:rPr lang="en-US" dirty="0"/>
              <a:t>.  </a:t>
            </a:r>
          </a:p>
          <a:p>
            <a:endParaRPr lang="en-US" dirty="0"/>
          </a:p>
          <a:p>
            <a:pPr>
              <a:buFont typeface="Arial" pitchFamily="34" charset="0"/>
              <a:buChar char="•"/>
            </a:pPr>
            <a:r>
              <a:rPr lang="en-US" dirty="0"/>
              <a:t>  Images of baby Sri Ram are placed on cradles and rocked by devotees.</a:t>
            </a:r>
          </a:p>
          <a:p>
            <a:pPr>
              <a:buFont typeface="Arial" pitchFamily="34" charset="0"/>
              <a:buChar char="•"/>
            </a:pPr>
            <a:endParaRPr lang="en-US" dirty="0"/>
          </a:p>
          <a:p>
            <a:pPr>
              <a:buFont typeface="Arial" pitchFamily="34" charset="0"/>
              <a:buChar char="•"/>
            </a:pPr>
            <a:r>
              <a:rPr lang="en-US" dirty="0"/>
              <a:t> In South India, the day is also celebrated as the wedding anniversary of Sri Ram and his wife </a:t>
            </a:r>
            <a:r>
              <a:rPr lang="en-US" dirty="0" err="1"/>
              <a:t>Sita</a:t>
            </a:r>
            <a:r>
              <a:rPr lang="en-US" dirty="0"/>
              <a:t> Devi and thus ceremonial wedding ceremonies, </a:t>
            </a:r>
            <a:r>
              <a:rPr lang="en-US" i="1" dirty="0" err="1"/>
              <a:t>Sitarama</a:t>
            </a:r>
            <a:r>
              <a:rPr lang="en-US" i="1" dirty="0"/>
              <a:t> </a:t>
            </a:r>
            <a:r>
              <a:rPr lang="en-US" i="1" dirty="0" err="1"/>
              <a:t>Kalyanam</a:t>
            </a:r>
            <a:r>
              <a:rPr lang="en-US" dirty="0"/>
              <a:t>, of the celestial couple are held at temples throughout the region.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1D53D-4E95-4A6B-ADE0-571CC5E1FA6D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Sri Ram </a:t>
            </a:r>
            <a:r>
              <a:rPr lang="en-US" dirty="0" err="1"/>
              <a:t>Navami</a:t>
            </a:r>
            <a:r>
              <a:rPr lang="en-US" dirty="0"/>
              <a:t> Celebration Pictures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1D53D-4E95-4A6B-ADE0-571CC5E1FA6D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50178" name="Picture 2" descr="http://www.indianholiday.com/images/tourist-attractions/rajasthan/tours-to-rajasthan/fairs-festivals-of-rajasthan/ram-navami-festiva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19337" y="1692274"/>
            <a:ext cx="5094685" cy="37052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err="1">
                <a:solidFill>
                  <a:srgbClr val="FF0000"/>
                </a:solidFill>
              </a:rPr>
              <a:t>Ramayan</a:t>
            </a:r>
            <a:r>
              <a:rPr lang="en-US" b="1" u="sng" dirty="0">
                <a:solidFill>
                  <a:srgbClr val="FF0000"/>
                </a:solidFill>
              </a:rPr>
              <a:t> – The Story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10000"/>
          </a:bodyPr>
          <a:lstStyle/>
          <a:p>
            <a:pPr>
              <a:buFont typeface="Arial" pitchFamily="34" charset="0"/>
              <a:buChar char="•"/>
            </a:pPr>
            <a:r>
              <a:rPr lang="en-US" dirty="0"/>
              <a:t> Ram was the first of the four sons of King </a:t>
            </a:r>
            <a:r>
              <a:rPr lang="en-US" dirty="0" err="1"/>
              <a:t>Dasharatha</a:t>
            </a:r>
            <a:r>
              <a:rPr lang="en-US" dirty="0"/>
              <a:t> of </a:t>
            </a:r>
            <a:r>
              <a:rPr lang="en-US" dirty="0" err="1"/>
              <a:t>Ayodhya</a:t>
            </a:r>
            <a:r>
              <a:rPr lang="en-US" dirty="0"/>
              <a:t>. </a:t>
            </a:r>
          </a:p>
          <a:p>
            <a:pPr>
              <a:buFont typeface="Arial" pitchFamily="34" charset="0"/>
              <a:buChar char="•"/>
            </a:pPr>
            <a:r>
              <a:rPr lang="en-US" dirty="0"/>
              <a:t> As the princes were growing up in </a:t>
            </a:r>
            <a:r>
              <a:rPr lang="en-US" dirty="0" err="1"/>
              <a:t>Ayodhya</a:t>
            </a:r>
            <a:r>
              <a:rPr lang="en-US" dirty="0"/>
              <a:t>, one day Saint </a:t>
            </a:r>
            <a:r>
              <a:rPr lang="en-US" dirty="0" err="1"/>
              <a:t>Vishwamitra</a:t>
            </a:r>
            <a:r>
              <a:rPr lang="en-US" dirty="0"/>
              <a:t> came and asked for Prince Ram’s help to perform his prayers as the </a:t>
            </a:r>
            <a:r>
              <a:rPr lang="en-US" dirty="0" err="1"/>
              <a:t>demoness</a:t>
            </a:r>
            <a:r>
              <a:rPr lang="en-US" dirty="0"/>
              <a:t> </a:t>
            </a:r>
            <a:r>
              <a:rPr lang="en-US" dirty="0" err="1"/>
              <a:t>Tarka</a:t>
            </a:r>
            <a:r>
              <a:rPr lang="en-US" dirty="0"/>
              <a:t> along with her sons </a:t>
            </a:r>
            <a:r>
              <a:rPr lang="en-US" dirty="0" err="1"/>
              <a:t>Mareech</a:t>
            </a:r>
            <a:r>
              <a:rPr lang="en-US" dirty="0"/>
              <a:t> and </a:t>
            </a:r>
            <a:r>
              <a:rPr lang="en-US" dirty="0" err="1"/>
              <a:t>Subahu</a:t>
            </a:r>
            <a:r>
              <a:rPr lang="en-US" dirty="0"/>
              <a:t> would not let me finish his </a:t>
            </a:r>
            <a:r>
              <a:rPr lang="en-US" dirty="0" err="1"/>
              <a:t>yagna</a:t>
            </a:r>
            <a:r>
              <a:rPr lang="en-US" dirty="0"/>
              <a:t>. So they accompanied him to the forest  and protected his Ashram and killed the demons.</a:t>
            </a:r>
          </a:p>
          <a:p>
            <a:r>
              <a:rPr lang="en-US" dirty="0"/>
              <a:t>On their way back home, the </a:t>
            </a:r>
            <a:r>
              <a:rPr lang="en-US" dirty="0" err="1"/>
              <a:t>Maharshi</a:t>
            </a:r>
            <a:r>
              <a:rPr lang="en-US" dirty="0"/>
              <a:t> took them to the kingdom of Raja </a:t>
            </a:r>
            <a:r>
              <a:rPr lang="en-US" dirty="0" err="1"/>
              <a:t>Janak</a:t>
            </a:r>
            <a:r>
              <a:rPr lang="en-US" dirty="0"/>
              <a:t> who was holding the </a:t>
            </a:r>
            <a:r>
              <a:rPr lang="en-US" dirty="0" err="1"/>
              <a:t>Swayamvar</a:t>
            </a:r>
            <a:r>
              <a:rPr lang="en-US" dirty="0"/>
              <a:t> of his daughter, </a:t>
            </a:r>
            <a:r>
              <a:rPr lang="en-US" dirty="0" err="1"/>
              <a:t>Sita</a:t>
            </a:r>
            <a:r>
              <a:rPr lang="en-US" dirty="0"/>
              <a:t>.</a:t>
            </a:r>
          </a:p>
          <a:p>
            <a:r>
              <a:rPr lang="en-US" dirty="0"/>
              <a:t>There only Lord Ram was able  to tie the string on the bow and in fact  broke in half. And Lord Ram was able to earn </a:t>
            </a:r>
            <a:r>
              <a:rPr lang="en-US" dirty="0" err="1"/>
              <a:t>Sita’s</a:t>
            </a:r>
            <a:r>
              <a:rPr lang="en-US" dirty="0"/>
              <a:t> hand in Marriage.</a:t>
            </a:r>
          </a:p>
          <a:p>
            <a:pPr>
              <a:buFont typeface="Arial" pitchFamily="34" charset="0"/>
              <a:buChar char="•"/>
            </a:pPr>
            <a:r>
              <a:rPr lang="en-US" dirty="0"/>
              <a:t> When it was time for Ram to be made crown-prince, his stepmother, </a:t>
            </a:r>
            <a:r>
              <a:rPr lang="en-US" dirty="0" err="1"/>
              <a:t>Kaikeyi</a:t>
            </a:r>
            <a:r>
              <a:rPr lang="en-US" dirty="0"/>
              <a:t>, got </a:t>
            </a:r>
            <a:r>
              <a:rPr lang="en-US" dirty="0" err="1"/>
              <a:t>Dasharatha</a:t>
            </a:r>
            <a:r>
              <a:rPr lang="en-US" dirty="0"/>
              <a:t> to send him to the forest for 14 years. His wife </a:t>
            </a:r>
            <a:r>
              <a:rPr lang="en-US" dirty="0" err="1"/>
              <a:t>Sita</a:t>
            </a:r>
            <a:r>
              <a:rPr lang="en-US" dirty="0"/>
              <a:t> and his brother Lakshman also accompanied him. In the forest, </a:t>
            </a:r>
            <a:r>
              <a:rPr lang="en-US" dirty="0" err="1"/>
              <a:t>Sita</a:t>
            </a:r>
            <a:r>
              <a:rPr lang="en-US" dirty="0"/>
              <a:t> was kidnapped by </a:t>
            </a:r>
            <a:r>
              <a:rPr lang="en-US" dirty="0" err="1"/>
              <a:t>Ravan</a:t>
            </a:r>
            <a:r>
              <a:rPr lang="en-US" dirty="0"/>
              <a:t>, the demon king of Lanka. Ram, together with Hanuman and the monkey army, built a bridge to Lanka, killed </a:t>
            </a:r>
            <a:r>
              <a:rPr lang="en-US" dirty="0" err="1"/>
              <a:t>Ravan</a:t>
            </a:r>
            <a:r>
              <a:rPr lang="en-US" dirty="0"/>
              <a:t>, and brought </a:t>
            </a:r>
            <a:r>
              <a:rPr lang="en-US" dirty="0" err="1"/>
              <a:t>Sita</a:t>
            </a:r>
            <a:r>
              <a:rPr lang="en-US" dirty="0"/>
              <a:t> back. </a:t>
            </a:r>
            <a:br>
              <a:rPr lang="en-US" dirty="0"/>
            </a:b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CA661-26C6-48DA-90A5-1C2E71243236}" type="slidenum">
              <a:rPr lang="en-US"/>
              <a:pPr/>
              <a:t>7</a:t>
            </a:fld>
            <a:endParaRPr lang="en-US"/>
          </a:p>
        </p:txBody>
      </p:sp>
      <p:pic>
        <p:nvPicPr>
          <p:cNvPr id="24581" name="Picture 5" descr="0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57200"/>
            <a:ext cx="5238750" cy="4000500"/>
          </a:xfrm>
          <a:prstGeom prst="rect">
            <a:avLst/>
          </a:prstGeom>
          <a:noFill/>
        </p:spPr>
      </p:pic>
      <p:pic>
        <p:nvPicPr>
          <p:cNvPr id="24583" name="Picture 7" descr="0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45000" y="3414713"/>
            <a:ext cx="4699000" cy="3443287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952500" y="0"/>
            <a:ext cx="77343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Sri Ram’s Story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609859ED-8CD9-48A1-A281-2D09AA8C29F9}" type="slidenum">
              <a:rPr lang="en-US"/>
              <a:pPr/>
              <a:t>8</a:t>
            </a:fld>
            <a:endParaRPr lang="en-US"/>
          </a:p>
        </p:txBody>
      </p:sp>
      <p:pic>
        <p:nvPicPr>
          <p:cNvPr id="30730" name="Picture 10" descr="0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15047" y="1495364"/>
            <a:ext cx="4928953" cy="3783073"/>
          </a:xfrm>
          <a:prstGeom prst="rect">
            <a:avLst/>
          </a:prstGeom>
          <a:noFill/>
        </p:spPr>
      </p:pic>
      <p:sp>
        <p:nvSpPr>
          <p:cNvPr id="30733" name="Text Box 13"/>
          <p:cNvSpPr txBox="1">
            <a:spLocks noChangeArrowheads="1"/>
          </p:cNvSpPr>
          <p:nvPr/>
        </p:nvSpPr>
        <p:spPr bwMode="auto">
          <a:xfrm>
            <a:off x="484188" y="187325"/>
            <a:ext cx="865981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/>
              <a:t>Sri Ram’s Story</a:t>
            </a:r>
          </a:p>
        </p:txBody>
      </p:sp>
      <p:pic>
        <p:nvPicPr>
          <p:cNvPr id="7" name="Picture 5" descr="0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1663700"/>
            <a:ext cx="4377808" cy="34226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>
                <a:solidFill>
                  <a:srgbClr val="FF0000"/>
                </a:solidFill>
              </a:rPr>
              <a:t>The Holy Book </a:t>
            </a:r>
            <a:r>
              <a:rPr lang="en-US" b="1" u="sng" dirty="0" err="1">
                <a:solidFill>
                  <a:srgbClr val="FF0000"/>
                </a:solidFill>
              </a:rPr>
              <a:t>Ramayan</a:t>
            </a:r>
            <a:endParaRPr lang="en-US" b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199"/>
            <a:ext cx="8337884" cy="5065295"/>
          </a:xfrm>
        </p:spPr>
        <p:txBody>
          <a:bodyPr>
            <a:normAutofit/>
          </a:bodyPr>
          <a:lstStyle/>
          <a:p>
            <a:r>
              <a:rPr lang="en-US" dirty="0"/>
              <a:t>The "</a:t>
            </a:r>
            <a:r>
              <a:rPr lang="en-US" dirty="0" err="1">
                <a:solidFill>
                  <a:srgbClr val="FF0000"/>
                </a:solidFill>
              </a:rPr>
              <a:t>Valmiki</a:t>
            </a:r>
            <a:r>
              <a:rPr lang="en-US" dirty="0">
                <a:solidFill>
                  <a:srgbClr val="FF0000"/>
                </a:solidFill>
              </a:rPr>
              <a:t> Ramayana</a:t>
            </a:r>
            <a:r>
              <a:rPr lang="en-US" dirty="0"/>
              <a:t>" written in ancient Sanskrit verse by </a:t>
            </a:r>
            <a:r>
              <a:rPr lang="en-US" dirty="0" err="1"/>
              <a:t>Maharshi</a:t>
            </a:r>
            <a:r>
              <a:rPr lang="en-US" dirty="0"/>
              <a:t> </a:t>
            </a:r>
            <a:r>
              <a:rPr lang="en-US" dirty="0" err="1"/>
              <a:t>Valmiki</a:t>
            </a:r>
            <a:r>
              <a:rPr lang="en-US" dirty="0"/>
              <a:t> and the "</a:t>
            </a:r>
            <a:r>
              <a:rPr lang="en-US" dirty="0">
                <a:solidFill>
                  <a:srgbClr val="FF0000"/>
                </a:solidFill>
              </a:rPr>
              <a:t>Ram </a:t>
            </a:r>
            <a:r>
              <a:rPr lang="en-US" dirty="0" err="1">
                <a:solidFill>
                  <a:srgbClr val="FF0000"/>
                </a:solidFill>
              </a:rPr>
              <a:t>Charita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Manasa</a:t>
            </a:r>
            <a:r>
              <a:rPr lang="en-US" dirty="0"/>
              <a:t>" written in a popular dialect of Hindi by </a:t>
            </a:r>
            <a:r>
              <a:rPr lang="en-US" dirty="0" err="1"/>
              <a:t>Goswami</a:t>
            </a:r>
            <a:r>
              <a:rPr lang="en-US" dirty="0"/>
              <a:t> </a:t>
            </a:r>
            <a:r>
              <a:rPr lang="en-US" dirty="0" err="1"/>
              <a:t>Tulasidas</a:t>
            </a:r>
            <a:r>
              <a:rPr lang="en-US" dirty="0"/>
              <a:t> are regarded as the most original and complete versions of Ramayana.</a:t>
            </a:r>
          </a:p>
          <a:p>
            <a:r>
              <a:rPr lang="en-US" dirty="0"/>
              <a:t> Every direction of the righteous human life is covered in these great treatises on the character and life of Lord Sri Ram.</a:t>
            </a:r>
          </a:p>
          <a:p>
            <a:r>
              <a:rPr lang="en-US" dirty="0"/>
              <a:t> God's manifestation in human form as Sri Ram is a symbol of culmination of human glory. </a:t>
            </a:r>
          </a:p>
          <a:p>
            <a:r>
              <a:rPr lang="en-US" dirty="0"/>
              <a:t>That is why the character of Lord Sri Ram is considered to be that of “</a:t>
            </a:r>
            <a:r>
              <a:rPr lang="en-US" u="sng" dirty="0" err="1">
                <a:solidFill>
                  <a:srgbClr val="FF0000"/>
                </a:solidFill>
              </a:rPr>
              <a:t>Maryaada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  <a:r>
              <a:rPr lang="en-US" u="sng" dirty="0" err="1">
                <a:solidFill>
                  <a:srgbClr val="FF0000"/>
                </a:solidFill>
              </a:rPr>
              <a:t>Purushottama</a:t>
            </a:r>
            <a:r>
              <a:rPr lang="en-US" dirty="0"/>
              <a:t>" - supreme glory of mankind. 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News Gothic MT"/>
        <a:ea typeface=""/>
        <a:cs typeface=""/>
      </a:majorFont>
      <a:minorFont>
        <a:latin typeface="News Gothic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3">
        <a:dk1>
          <a:srgbClr val="000000"/>
        </a:dk1>
        <a:lt1>
          <a:srgbClr val="FFFFFF"/>
        </a:lt1>
        <a:dk2>
          <a:srgbClr val="000000"/>
        </a:dk2>
        <a:lt2>
          <a:srgbClr val="000000"/>
        </a:lt2>
        <a:accent1>
          <a:srgbClr val="FF6C53"/>
        </a:accent1>
        <a:accent2>
          <a:srgbClr val="FFCF49"/>
        </a:accent2>
        <a:accent3>
          <a:srgbClr val="FFFFFF"/>
        </a:accent3>
        <a:accent4>
          <a:srgbClr val="000000"/>
        </a:accent4>
        <a:accent5>
          <a:srgbClr val="FFBAB3"/>
        </a:accent5>
        <a:accent6>
          <a:srgbClr val="E7BB41"/>
        </a:accent6>
        <a:hlink>
          <a:srgbClr val="55A8C5"/>
        </a:hlink>
        <a:folHlink>
          <a:srgbClr val="44DA7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286</TotalTime>
  <Words>532</Words>
  <Application>Microsoft Office PowerPoint</Application>
  <PresentationFormat>On-screen Show (4:3)</PresentationFormat>
  <Paragraphs>39</Paragraphs>
  <Slides>9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News Gothic MT</vt:lpstr>
      <vt:lpstr>Symbol</vt:lpstr>
      <vt:lpstr>blank</vt:lpstr>
      <vt:lpstr>Sri Ram Navami (Birth of Lord Ram)</vt:lpstr>
      <vt:lpstr>Why we celebrate Sri Ram Navami ?</vt:lpstr>
      <vt:lpstr>Pictures of Sri Ram as a child</vt:lpstr>
      <vt:lpstr>How we Celebrate Sri Ram Navami</vt:lpstr>
      <vt:lpstr>Sri Ram Navami Celebration Pictures</vt:lpstr>
      <vt:lpstr>Ramayan – The Story</vt:lpstr>
      <vt:lpstr>PowerPoint Presentation</vt:lpstr>
      <vt:lpstr>PowerPoint Presentation</vt:lpstr>
      <vt:lpstr>The Holy Book Ramayan</vt:lpstr>
    </vt:vector>
  </TitlesOfParts>
  <Company>Novartis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vippasu1</dc:creator>
  <cp:lastModifiedBy>Sudha Vippagunta</cp:lastModifiedBy>
  <cp:revision>13</cp:revision>
  <dcterms:created xsi:type="dcterms:W3CDTF">2010-03-14T02:31:29Z</dcterms:created>
  <dcterms:modified xsi:type="dcterms:W3CDTF">2017-10-28T20:01:02Z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ource">
    <vt:lpwstr>Germo H. Gericke</vt:lpwstr>
  </property>
</Properties>
</file>